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04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FA057-F8DD-F143-BF90-E6745EC2883B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8727-7907-AB47-8E30-95846207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2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7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7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2468-DD37-5946-B88A-827F5A1F4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3EFEB-0CD7-5E45-935D-3259BA09F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042C-DC7F-094A-A79C-EC137C60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F7506-A04A-7E40-8224-896505D9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A86F0-CCC6-694A-B8B7-FA269454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CECC-A684-CB44-964E-B91F3F11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F2463-D322-674E-B215-E8567569D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1F4E5-D609-3D43-B5CB-AF76A32D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1B43F-82B3-E14F-B809-5EF10F5F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3BA1A-C063-F542-938C-156EB4D4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8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7071F-8BC0-9E44-8665-6788F6B1B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E683B-0D4A-C548-AB34-6C975F73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6D5C3-02F1-2546-BBDC-62CFE75F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2F622-3EED-E847-9779-9C319133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E5AE9-AABC-A34F-A72C-4B382FD8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A37B-1DC7-024C-8BCC-B521727C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01DF3-90B5-454B-A28C-DEB010E4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52AE6-FA76-284D-8294-A3CDBB21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38403-BDC2-E84F-9EAC-170124FE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ECBBE-0DFB-1C4D-8082-4DCDE3E7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18C8-A4BB-2B4F-B763-67D1F081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BDA4C-8683-734B-9EB5-1913AE9A4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AD140-1000-2A4A-85F0-425B6E74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E73EF-2F2F-3544-A7E9-78BD2EEC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B022E-A20E-3149-B66E-710CB952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6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6B7B-BF03-E642-ADC0-5315103A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8EDAE-A3C4-114F-82B9-9A520BD1F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21A23-2AB6-8A47-99E0-84C3933E8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5E4C3-7CCA-5842-AA48-CEB2A518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C6642-FF84-584A-9A7A-40DBD8A2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D48A6-0600-2940-9946-5DFBF99D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9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0A10-C110-664C-A940-8746808E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C33FC-7C16-C742-B847-E1F6FDCF4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9E26D-A8A7-8048-9FC5-B9BB9ED1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D495E-8FC1-3245-B0D1-2EE4845F1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5A45B-7097-0645-A2CE-A627D3B14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A6466-2973-6244-A628-9177EBFE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8/4/21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543F1-918D-D544-9965-0C117E29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749F5-1CF3-8241-AAA1-E3552E72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9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0F6A-FDCB-AF46-81FE-84B6049D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BFDAE-DF9D-2B4B-B7D3-E1E2279F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8/4/21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97966-75A6-E447-8B3E-E08BE2E5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0B8E0-C97C-FB43-A655-D3BD9821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C0D0D-81BB-884E-BD55-182F2521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8/4/21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1B4C38-A315-A946-A032-D791D0A7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C1727-0AAB-4F41-97A6-2A40E0EF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3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112B-D561-4243-955C-5319C6D9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9E24-F77A-7441-9C84-8EBB76E20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7C661-07ED-9049-BF17-735C91637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B05E8-019B-F64D-BE11-D17136D0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F51FD-03D9-A04B-BE7E-143EB70B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8A14-B902-6144-A2AA-5B074A2C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6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AB45-6C0A-EA4D-A1EE-71355849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AC1A2-1FA5-B14B-8D44-1B130E51B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A600F-56F7-724D-844F-1DA6BEE51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F1FF1-5485-634B-BBAB-1C63BF3D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8/4/21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0DBB-D100-4044-B795-D8B87AA2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53746-5733-D44B-A6FF-31EB2D5F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A1E4B-C867-E444-8387-CA574CEC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45C84-9952-B04D-A2BD-3A503CFFB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9791D-69FF-5E41-99F4-8D5CE020A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02A6-22E5-A742-B584-B66D3A0A8D06}" type="datetimeFigureOut">
              <a:rPr lang="en-US" smtClean="0"/>
              <a:t>8/4/21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73763-2592-034D-9630-9B392E4B5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2D75E-9185-664A-AA58-341B554FE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B05BE92-8F4E-BF49-9546-98DD75A79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6873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E5630-EE1B-F849-BEF0-42FAA12E5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8" y="2411730"/>
            <a:ext cx="6784932" cy="92583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Girl Scout Sunday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8FCE7-C1F6-FC46-A74E-44034CFE6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6" y="3531870"/>
            <a:ext cx="7257900" cy="277748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>
                <a:latin typeface="Palatino" pitchFamily="2" charset="77"/>
                <a:ea typeface="Palatino" pitchFamily="2" charset="77"/>
              </a:rPr>
              <a:t>Join us on [EVENT DATE, time].</a:t>
            </a:r>
            <a:br>
              <a:rPr lang="en-US" b="1" dirty="0">
                <a:latin typeface="Palatino" pitchFamily="2" charset="77"/>
                <a:ea typeface="Palatino" pitchFamily="2" charset="77"/>
              </a:rPr>
            </a:br>
            <a:r>
              <a:rPr lang="en-US" b="1" dirty="0">
                <a:latin typeface="Palatino" pitchFamily="2" charset="77"/>
                <a:ea typeface="Palatino" pitchFamily="2" charset="77"/>
              </a:rPr>
              <a:t>Visit us at [COUNCIL SITE] for more info.</a:t>
            </a:r>
            <a:endParaRPr lang="en-US" dirty="0">
              <a:latin typeface="Palatino" pitchFamily="2" charset="77"/>
              <a:ea typeface="Palatino" pitchFamily="2" charset="77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8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E85B4AF-2BDB-9A4D-A041-B8984F9E7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68737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D27304-CBCA-CA48-8E05-BA161249B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8" y="2411730"/>
            <a:ext cx="6784932" cy="92583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Girl Scout </a:t>
            </a:r>
            <a:r>
              <a:rPr lang="en-US" sz="5000" b="1" dirty="0" err="1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Jummah</a:t>
            </a:r>
            <a:endParaRPr lang="en-US" sz="5000" b="1" dirty="0">
              <a:latin typeface="Palatino" pitchFamily="2" charset="77"/>
              <a:ea typeface="Palatino" pitchFamily="2" charset="77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DA6F9DE-4E91-804E-88C6-EE0BE7478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5" y="3531870"/>
            <a:ext cx="7236879" cy="277748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>
                <a:latin typeface="Palatino" pitchFamily="2" charset="77"/>
                <a:ea typeface="Palatino" pitchFamily="2" charset="77"/>
              </a:rPr>
              <a:t>Join us on [EVENT DATE, time].</a:t>
            </a:r>
            <a:br>
              <a:rPr lang="en-US" b="1" dirty="0">
                <a:latin typeface="Palatino" pitchFamily="2" charset="77"/>
                <a:ea typeface="Palatino" pitchFamily="2" charset="77"/>
              </a:rPr>
            </a:br>
            <a:r>
              <a:rPr lang="en-US" b="1" dirty="0">
                <a:latin typeface="Palatino" pitchFamily="2" charset="77"/>
                <a:ea typeface="Palatino" pitchFamily="2" charset="77"/>
              </a:rPr>
              <a:t>Visit us at [COUNCIL SITE] for more info.</a:t>
            </a:r>
            <a:endParaRPr lang="en-US" dirty="0">
              <a:latin typeface="Palatino" pitchFamily="2" charset="77"/>
              <a:ea typeface="Palatino" pitchFamily="2" charset="77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5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23B65B6-8C5D-8640-B6A4-F4F0D428F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68737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A92857E-0640-414B-8860-2CC034993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8" y="2411730"/>
            <a:ext cx="6784932" cy="92583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Girl Scout Sabbath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2CB4ACB-3325-4B4B-9293-5B55E5803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6" y="3531870"/>
            <a:ext cx="7247389" cy="277748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>
                <a:latin typeface="Palatino" pitchFamily="2" charset="77"/>
                <a:ea typeface="Palatino" pitchFamily="2" charset="77"/>
              </a:rPr>
              <a:t>Join us on [EVENT DATE, time].</a:t>
            </a:r>
            <a:br>
              <a:rPr lang="en-US" b="1" dirty="0">
                <a:latin typeface="Palatino" pitchFamily="2" charset="77"/>
                <a:ea typeface="Palatino" pitchFamily="2" charset="77"/>
              </a:rPr>
            </a:br>
            <a:r>
              <a:rPr lang="en-US" b="1" dirty="0">
                <a:latin typeface="Palatino" pitchFamily="2" charset="77"/>
                <a:ea typeface="Palatino" pitchFamily="2" charset="77"/>
              </a:rPr>
              <a:t>Visit us at [COUNCIL SITE] for more info.</a:t>
            </a:r>
            <a:endParaRPr lang="en-US" dirty="0">
              <a:latin typeface="Palatino" pitchFamily="2" charset="77"/>
              <a:ea typeface="Palatino" pitchFamily="2" charset="77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3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1BD5C9D-3D4D-FB4A-AA97-67A35DFB2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75" y="0"/>
            <a:ext cx="12207240" cy="6873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E5630-EE1B-F849-BEF0-42FAA12E5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41" y="544882"/>
            <a:ext cx="8180279" cy="837991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Girl Scouts Celebrate Faith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8FCE7-C1F6-FC46-A74E-44034CFE6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976" y="2719106"/>
            <a:ext cx="3883068" cy="3594012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Palatino" pitchFamily="2" charset="77"/>
                <a:ea typeface="Palatino" pitchFamily="2" charset="77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>
                <a:latin typeface="Palatino" pitchFamily="2" charset="77"/>
                <a:ea typeface="Palatino" pitchFamily="2" charset="77"/>
              </a:rPr>
              <a:t>Join us on [EVENT DATE, time].</a:t>
            </a:r>
            <a:br>
              <a:rPr lang="en-US" b="1" dirty="0">
                <a:latin typeface="Palatino" pitchFamily="2" charset="77"/>
                <a:ea typeface="Palatino" pitchFamily="2" charset="77"/>
              </a:rPr>
            </a:br>
            <a:r>
              <a:rPr lang="en-US" b="1" dirty="0">
                <a:latin typeface="Palatino" pitchFamily="2" charset="77"/>
                <a:ea typeface="Palatino" pitchFamily="2" charset="77"/>
              </a:rPr>
              <a:t>Visit us at [COUNCIL SITE] for more info.</a:t>
            </a:r>
            <a:endParaRPr lang="en-US" dirty="0">
              <a:latin typeface="Palatino" pitchFamily="2" charset="77"/>
              <a:ea typeface="Palatino" pitchFamily="2" charset="77"/>
            </a:endParaRPr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sConnect Document" ma:contentTypeID="0x01010070C43DAE53F2384CA62DA8215B356801000E75A0462AE9A246BAC8223256945D0D" ma:contentTypeVersion="42" ma:contentTypeDescription="" ma:contentTypeScope="" ma:versionID="96e9b80c181bdd722d4a34de4910437c">
  <xsd:schema xmlns:xsd="http://www.w3.org/2001/XMLSchema" xmlns:xs="http://www.w3.org/2001/XMLSchema" xmlns:p="http://schemas.microsoft.com/office/2006/metadata/properties" xmlns:ns2="d47bf323-ee9a-42bd-9545-55770b82aeca" xmlns:ns3="50374967-cedf-49ed-ae7f-f7782202b6fd" xmlns:ns4="5a8b7aab-b824-4797-b0bf-701d90282385" targetNamespace="http://schemas.microsoft.com/office/2006/metadata/properties" ma:root="true" ma:fieldsID="7242f4c9790325352e18705b200049d4" ns2:_="" ns3:_="" ns4:_="">
    <xsd:import namespace="d47bf323-ee9a-42bd-9545-55770b82aeca"/>
    <xsd:import namespace="50374967-cedf-49ed-ae7f-f7782202b6fd"/>
    <xsd:import namespace="5a8b7aab-b824-4797-b0bf-701d90282385"/>
    <xsd:element name="properties">
      <xsd:complexType>
        <xsd:sequence>
          <xsd:element name="documentManagement">
            <xsd:complexType>
              <xsd:all>
                <xsd:element ref="ns2:k47113d2ff334dfda1e5724c5434b50e" minOccurs="0"/>
                <xsd:element ref="ns2:TaxCatchAll" minOccurs="0"/>
                <xsd:element ref="ns2:TaxCatchAllLabel" minOccurs="0"/>
                <xsd:element ref="ns2:k11db424604f42f1baf2b02750a711c2" minOccurs="0"/>
                <xsd:element ref="ns2:d2ac80d53c2d44c48d2ca5b0e79eeb28" minOccurs="0"/>
                <xsd:element ref="ns2:d95e833535f3438a9de1790df64c99bc" minOccurs="0"/>
                <xsd:element ref="ns2:ExpirationDate" minOccurs="0"/>
                <xsd:element ref="ns2:k4dacf5aa33a4ba2a70f4787df700f9f" minOccurs="0"/>
                <xsd:element ref="ns2:jdac5d86270e4a89ae0d760b4b54e4c8" minOccurs="0"/>
                <xsd:element ref="ns2:lc877bf343954cbcbdd2a4d8036234e6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How_x0020_to_x0020_us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bf323-ee9a-42bd-9545-55770b82aeca" elementFormDefault="qualified">
    <xsd:import namespace="http://schemas.microsoft.com/office/2006/documentManagement/types"/>
    <xsd:import namespace="http://schemas.microsoft.com/office/infopath/2007/PartnerControls"/>
    <xsd:element name="k47113d2ff334dfda1e5724c5434b50e" ma:index="8" nillable="true" ma:taxonomy="true" ma:internalName="k47113d2ff334dfda1e5724c5434b50e" ma:taxonomyFieldName="Council" ma:displayName="Council" ma:default="" ma:fieldId="{447113d2-ff33-4dfd-a1e5-724c5434b50e}" ma:sspId="c3e6e850-a3d6-443d-bb2b-63dce7c8e1b3" ma:termSetId="2cf8babb-881d-427b-be16-41a1d10e75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44aae99-2d0c-45ab-96fe-90cd070eb1b7}" ma:internalName="TaxCatchAll" ma:showField="CatchAllData" ma:web="5a8b7aab-b824-4797-b0bf-701d902823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44aae99-2d0c-45ab-96fe-90cd070eb1b7}" ma:internalName="TaxCatchAllLabel" ma:readOnly="true" ma:showField="CatchAllDataLabel" ma:web="5a8b7aab-b824-4797-b0bf-701d902823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11db424604f42f1baf2b02750a711c2" ma:index="12" nillable="true" ma:taxonomy="true" ma:internalName="k11db424604f42f1baf2b02750a711c2" ma:taxonomyFieldName="Fiscal_x0020_Year" ma:displayName="Fiscal Year" ma:readOnly="false" ma:default="" ma:fieldId="{411db424-604f-42f1-baf2-b02750a711c2}" ma:sspId="c3e6e850-a3d6-443d-bb2b-63dce7c8e1b3" ma:termSetId="6a2024c5-fb0c-4ba6-acbf-2e6f8d1133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2ac80d53c2d44c48d2ca5b0e79eeb28" ma:index="14" ma:taxonomy="true" ma:internalName="d2ac80d53c2d44c48d2ca5b0e79eeb28" ma:taxonomyFieldName="Topic" ma:displayName="Topic" ma:readOnly="false" ma:default="" ma:fieldId="{d2ac80d5-3c2d-44c4-8d2c-a5b0e79eeb28}" ma:taxonomyMulti="true" ma:sspId="c3e6e850-a3d6-443d-bb2b-63dce7c8e1b3" ma:termSetId="3136d3f1-5e31-4290-b68c-9f20a984d7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95e833535f3438a9de1790df64c99bc" ma:index="16" ma:taxonomy="true" ma:internalName="d95e833535f3438a9de1790df64c99bc" ma:taxonomyFieldName="Year" ma:displayName="Year" ma:default="160;#2020|34988d27-d44c-4e36-a388-01c80be96d50" ma:fieldId="{d95e8335-35f3-438a-9de1-790df64c99bc}" ma:sspId="c3e6e850-a3d6-443d-bb2b-63dce7c8e1b3" ma:termSetId="6a2024c5-fb0c-4ba6-acbf-2e6f8d1133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xpirationDate" ma:index="18" nillable="true" ma:displayName="ExpirationDate" ma:format="DateOnly" ma:internalName="ExpirationDate" ma:readOnly="false">
      <xsd:simpleType>
        <xsd:restriction base="dms:DateTime"/>
      </xsd:simpleType>
    </xsd:element>
    <xsd:element name="k4dacf5aa33a4ba2a70f4787df700f9f" ma:index="19" nillable="true" ma:taxonomy="true" ma:internalName="k4dacf5aa33a4ba2a70f4787df700f9f" ma:taxonomyFieldName="Program_x0020_Levels" ma:displayName="Program Levels" ma:default="" ma:fieldId="{44dacf5a-a33a-4ba2-a70f-4787df700f9f}" ma:sspId="c3e6e850-a3d6-443d-bb2b-63dce7c8e1b3" ma:termSetId="688e015f-d5bf-4078-bd40-5b5952583d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dac5d86270e4a89ae0d760b4b54e4c8" ma:index="21" nillable="true" ma:taxonomy="true" ma:internalName="jdac5d86270e4a89ae0d760b4b54e4c8" ma:taxonomyFieldName="Lang" ma:displayName="Lang" ma:default="3;#English|306990a2-1c68-4be3-8e3e-fdd9af238ad9" ma:fieldId="{3dac5d86-270e-4a89-ae0d-760b4b54e4c8}" ma:sspId="c3e6e850-a3d6-443d-bb2b-63dce7c8e1b3" ma:termSetId="cc15c043-fa59-44bf-9a5e-bc6afeff5b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877bf343954cbcbdd2a4d8036234e6" ma:index="23" nillable="true" ma:taxonomy="true" ma:internalName="lc877bf343954cbcbdd2a4d8036234e6" ma:taxonomyFieldName="Audience" ma:displayName="Audience" ma:default="" ma:fieldId="{5c877bf3-4395-4cbc-bdd2-a4d8036234e6}" ma:taxonomyMulti="true" ma:sspId="c3e6e850-a3d6-443d-bb2b-63dce7c8e1b3" ma:termSetId="dde8e194-f749-4df7-a50f-57502500da3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74967-cedf-49ed-ae7f-f7782202b6fd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25" nillable="true" ma:displayName="Tags" ma:internalName="MediaServiceAutoTags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How_x0020_to_x0020_use" ma:index="30" nillable="true" ma:displayName="How to use" ma:internalName="How_x0020_to_x0020_use">
      <xsd:simpleType>
        <xsd:restriction base="dms:Note">
          <xsd:maxLength value="255"/>
        </xsd:restriction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3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8b7aab-b824-4797-b0bf-701d90282385" elementFormDefault="qualified">
    <xsd:import namespace="http://schemas.microsoft.com/office/2006/documentManagement/types"/>
    <xsd:import namespace="http://schemas.microsoft.com/office/infopath/2007/PartnerControls"/>
    <xsd:element name="SharedWithUsers" ma:index="3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2ac80d53c2d44c48d2ca5b0e79eeb28 xmlns="d47bf323-ee9a-42bd-9545-55770b82ae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</TermName>
          <TermId xmlns="http://schemas.microsoft.com/office/infopath/2007/PartnerControls">585a1e8d-0482-4e50-81dd-607e4081a084</TermId>
        </TermInfo>
      </Terms>
    </d2ac80d53c2d44c48d2ca5b0e79eeb28>
    <k4dacf5aa33a4ba2a70f4787df700f9f xmlns="d47bf323-ee9a-42bd-9545-55770b82aeca">
      <Terms xmlns="http://schemas.microsoft.com/office/infopath/2007/PartnerControls"/>
    </k4dacf5aa33a4ba2a70f4787df700f9f>
    <k47113d2ff334dfda1e5724c5434b50e xmlns="d47bf323-ee9a-42bd-9545-55770b82aeca">
      <Terms xmlns="http://schemas.microsoft.com/office/infopath/2007/PartnerControls"/>
    </k47113d2ff334dfda1e5724c5434b50e>
    <d95e833535f3438a9de1790df64c99bc xmlns="d47bf323-ee9a-42bd-9545-55770b82ae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2020</TermName>
          <TermId xmlns="http://schemas.microsoft.com/office/infopath/2007/PartnerControls">34988d27-d44c-4e36-a388-01c80be96d50</TermId>
        </TermInfo>
      </Terms>
    </d95e833535f3438a9de1790df64c99bc>
    <lc877bf343954cbcbdd2a4d8036234e6 xmlns="d47bf323-ee9a-42bd-9545-55770b82aeca">
      <Terms xmlns="http://schemas.microsoft.com/office/infopath/2007/PartnerControls"/>
    </lc877bf343954cbcbdd2a4d8036234e6>
    <ExpirationDate xmlns="d47bf323-ee9a-42bd-9545-55770b82aeca" xsi:nil="true"/>
    <TaxCatchAll xmlns="d47bf323-ee9a-42bd-9545-55770b82aeca">
      <Value>160</Value>
      <Value>3</Value>
      <Value>2</Value>
    </TaxCatchAll>
    <jdac5d86270e4a89ae0d760b4b54e4c8 xmlns="d47bf323-ee9a-42bd-9545-55770b82ae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306990a2-1c68-4be3-8e3e-fdd9af238ad9</TermId>
        </TermInfo>
      </Terms>
    </jdac5d86270e4a89ae0d760b4b54e4c8>
    <k11db424604f42f1baf2b02750a711c2 xmlns="d47bf323-ee9a-42bd-9545-55770b82aeca">
      <Terms xmlns="http://schemas.microsoft.com/office/infopath/2007/PartnerControls"/>
    </k11db424604f42f1baf2b02750a711c2>
    <How_x0020_to_x0020_use xmlns="50374967-cedf-49ed-ae7f-f7782202b6fd" xsi:nil="true"/>
  </documentManagement>
</p:properties>
</file>

<file path=customXml/item4.xml><?xml version="1.0" encoding="utf-8"?>
<?mso-contentType ?>
<SharedContentType xmlns="Microsoft.SharePoint.Taxonomy.ContentTypeSync" SourceId="c3e6e850-a3d6-443d-bb2b-63dce7c8e1b3" ContentTypeId="0x01010070C43DAE53F2384CA62DA8215B356801" PreviousValue="false"/>
</file>

<file path=customXml/itemProps1.xml><?xml version="1.0" encoding="utf-8"?>
<ds:datastoreItem xmlns:ds="http://schemas.openxmlformats.org/officeDocument/2006/customXml" ds:itemID="{4E1E1944-612E-4780-80C9-316A6DB9E668}"/>
</file>

<file path=customXml/itemProps2.xml><?xml version="1.0" encoding="utf-8"?>
<ds:datastoreItem xmlns:ds="http://schemas.openxmlformats.org/officeDocument/2006/customXml" ds:itemID="{8D43E5B4-8CB3-450E-B2F3-05795FA5873A}"/>
</file>

<file path=customXml/itemProps3.xml><?xml version="1.0" encoding="utf-8"?>
<ds:datastoreItem xmlns:ds="http://schemas.openxmlformats.org/officeDocument/2006/customXml" ds:itemID="{E58C4266-9936-4FCA-9376-0024D916B83D}"/>
</file>

<file path=customXml/itemProps4.xml><?xml version="1.0" encoding="utf-8"?>
<ds:datastoreItem xmlns:ds="http://schemas.openxmlformats.org/officeDocument/2006/customXml" ds:itemID="{8DF55DBD-D94B-472B-AB0B-31AAF21A39CF}"/>
</file>

<file path=docProps/app.xml><?xml version="1.0" encoding="utf-8"?>
<Properties xmlns="http://schemas.openxmlformats.org/officeDocument/2006/extended-properties" xmlns:vt="http://schemas.openxmlformats.org/officeDocument/2006/docPropsVTypes">
  <TotalTime>2858</TotalTime>
  <Words>193</Words>
  <Application>Microsoft Macintosh PowerPoint</Application>
  <PresentationFormat>Widescreen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Palatino</vt:lpstr>
      <vt:lpstr>Office Theme</vt:lpstr>
      <vt:lpstr>Girl Scout Sunday</vt:lpstr>
      <vt:lpstr>Girl Scout Jummah</vt:lpstr>
      <vt:lpstr>Girl Scout Sabbath</vt:lpstr>
      <vt:lpstr>Girl Scouts Celebrate Faith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Girl Scout Sunday</dc:title>
  <dc:creator>Micklem, Sarah</dc:creator>
  <cp:lastModifiedBy>Micklem, Sarah</cp:lastModifiedBy>
  <cp:revision>7</cp:revision>
  <dcterms:created xsi:type="dcterms:W3CDTF">2020-12-21T20:56:08Z</dcterms:created>
  <dcterms:modified xsi:type="dcterms:W3CDTF">2021-08-04T15:13:17Z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0x01010070C43DAE53F2384CA62DA8215B356801000E75A0462AE9A246BAC8223256945D0D</vt:lpwstr>
  </property>
  <property fmtid="{D5CDD505-2E9C-101B-9397-08002B2CF9AE}" pid="3" name="Lang">
    <vt:lpwstr>3;#English|306990a2-1c68-4be3-8e3e-fdd9af238ad9</vt:lpwstr>
  </property>
  <property fmtid="{D5CDD505-2E9C-101B-9397-08002B2CF9AE}" pid="4" name="Topic">
    <vt:lpwstr>2;#Marketing|585a1e8d-0482-4e50-81dd-607e4081a084</vt:lpwstr>
  </property>
  <property fmtid="{D5CDD505-2E9C-101B-9397-08002B2CF9AE}" pid="5" name="Program Levels">
    <vt:lpwstr/>
  </property>
  <property fmtid="{D5CDD505-2E9C-101B-9397-08002B2CF9AE}" pid="6" name="Year">
    <vt:lpwstr>160;#2020|34988d27-d44c-4e36-a388-01c80be96d50</vt:lpwstr>
  </property>
  <property fmtid="{D5CDD505-2E9C-101B-9397-08002B2CF9AE}" pid="7" name="News_x0020_Timeliness">
    <vt:lpwstr/>
  </property>
  <property fmtid="{D5CDD505-2E9C-101B-9397-08002B2CF9AE}" pid="8" name="Council">
    <vt:lpwstr/>
  </property>
  <property fmtid="{D5CDD505-2E9C-101B-9397-08002B2CF9AE}" pid="9" name="Audience">
    <vt:lpwstr/>
  </property>
  <property fmtid="{D5CDD505-2E9C-101B-9397-08002B2CF9AE}" pid="10" name="Fiscal Year">
    <vt:lpwstr/>
  </property>
  <property fmtid="{D5CDD505-2E9C-101B-9397-08002B2CF9AE}" pid="11" name="l8195ee9cc5448fd804c18b615eb5250">
    <vt:lpwstr/>
  </property>
  <property fmtid="{D5CDD505-2E9C-101B-9397-08002B2CF9AE}" pid="12" name="News Timeliness">
    <vt:lpwstr/>
  </property>
</Properties>
</file>